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49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72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97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557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69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3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96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92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546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807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544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DE1B2-5535-4C7F-9B6F-EF1F73D69981}" type="datetimeFigureOut">
              <a:rPr lang="zh-TW" altLang="en-US" smtClean="0"/>
              <a:t>2017/12/28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89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7DACC68-130B-40C8-8F0C-9E119FD85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71591"/>
            <a:ext cx="7772400" cy="2387600"/>
          </a:xfrm>
        </p:spPr>
        <p:txBody>
          <a:bodyPr>
            <a:normAutofit/>
          </a:bodyPr>
          <a:lstStyle/>
          <a:p>
            <a: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</a:t>
            </a:r>
            <a:r>
              <a:rPr lang="zh-TW" altLang="en-US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青春設計節</a:t>
            </a:r>
            <a:b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zh-TW" altLang="en-US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第二階段報名網頁操作說明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6D87BD1-6596-47B0-B142-AC069058A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079875"/>
            <a:ext cx="6858000" cy="1655762"/>
          </a:xfrm>
        </p:spPr>
        <p:txBody>
          <a:bodyPr/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2017.12.29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公告</a:t>
            </a:r>
          </a:p>
        </p:txBody>
      </p:sp>
    </p:spTree>
    <p:extLst>
      <p:ext uri="{BB962C8B-B14F-4D97-AF65-F5344CB8AC3E}">
        <p14:creationId xmlns:p14="http://schemas.microsoft.com/office/powerpoint/2010/main" val="407364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7BF3A6E-F7F6-4CEA-BEC7-8717CE9A94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" t="11553" r="3944"/>
          <a:stretch/>
        </p:blipFill>
        <p:spPr>
          <a:xfrm>
            <a:off x="1083501" y="1540701"/>
            <a:ext cx="7359041" cy="5049482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27875978-F352-46F9-BD18-E323EC861719}"/>
              </a:ext>
            </a:extLst>
          </p:cNvPr>
          <p:cNvSpPr/>
          <p:nvPr/>
        </p:nvSpPr>
        <p:spPr>
          <a:xfrm>
            <a:off x="1828800" y="3632548"/>
            <a:ext cx="3156559" cy="10271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03AC5F1-CBBB-4612-A97A-4A7C8C39FF94}"/>
              </a:ext>
            </a:extLst>
          </p:cNvPr>
          <p:cNvSpPr txBox="1"/>
          <p:nvPr/>
        </p:nvSpPr>
        <p:spPr>
          <a:xfrm>
            <a:off x="945715" y="538620"/>
            <a:ext cx="3951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進入青春設計節官網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www.ydf.org.tw</a:t>
            </a:r>
          </a:p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從展覽報名第二階段進入</a:t>
            </a:r>
          </a:p>
        </p:txBody>
      </p:sp>
    </p:spTree>
    <p:extLst>
      <p:ext uri="{BB962C8B-B14F-4D97-AF65-F5344CB8AC3E}">
        <p14:creationId xmlns:p14="http://schemas.microsoft.com/office/powerpoint/2010/main" val="125415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A2785A12-9CD7-4152-ADF9-CC765DA0B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5" y="1401766"/>
            <a:ext cx="7791189" cy="5088275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B479BF9C-C317-447A-88B2-8B7F97A6BEC2}"/>
              </a:ext>
            </a:extLst>
          </p:cNvPr>
          <p:cNvSpPr txBox="1"/>
          <p:nvPr/>
        </p:nvSpPr>
        <p:spPr>
          <a:xfrm>
            <a:off x="801665" y="588724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採用第一階段報名參展之帳號密碼登入</a:t>
            </a:r>
          </a:p>
        </p:txBody>
      </p:sp>
    </p:spTree>
    <p:extLst>
      <p:ext uri="{BB962C8B-B14F-4D97-AF65-F5344CB8AC3E}">
        <p14:creationId xmlns:p14="http://schemas.microsoft.com/office/powerpoint/2010/main" val="201423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E8B7203F-36B3-45A5-8072-9B9A15A89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17" y="1215099"/>
            <a:ext cx="7828766" cy="5231545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66CB46B5-70A6-44F6-B456-B4F24D269F47}"/>
              </a:ext>
            </a:extLst>
          </p:cNvPr>
          <p:cNvSpPr/>
          <p:nvPr/>
        </p:nvSpPr>
        <p:spPr>
          <a:xfrm>
            <a:off x="889348" y="3206663"/>
            <a:ext cx="2317315" cy="2116899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E37A38-EC55-4D7A-A95E-4A8927F1FDF6}"/>
              </a:ext>
            </a:extLst>
          </p:cNvPr>
          <p:cNvSpPr txBox="1"/>
          <p:nvPr/>
        </p:nvSpPr>
        <p:spPr>
          <a:xfrm>
            <a:off x="3283928" y="4045907"/>
            <a:ext cx="273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電腦系統自動匯入坪數</a:t>
            </a:r>
          </a:p>
        </p:txBody>
      </p:sp>
      <p:sp>
        <p:nvSpPr>
          <p:cNvPr id="8" name="箭號: 向下 7">
            <a:extLst>
              <a:ext uri="{FF2B5EF4-FFF2-40B4-BE49-F238E27FC236}">
                <a16:creationId xmlns:a16="http://schemas.microsoft.com/office/drawing/2014/main" id="{13B406C7-E5D1-4E3B-8960-8FF6D16CD6A1}"/>
              </a:ext>
            </a:extLst>
          </p:cNvPr>
          <p:cNvSpPr/>
          <p:nvPr/>
        </p:nvSpPr>
        <p:spPr>
          <a:xfrm rot="5400000">
            <a:off x="2811107" y="5502096"/>
            <a:ext cx="438411" cy="507230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8E52B4A-14FA-47C4-A610-6C0D2A713F47}"/>
              </a:ext>
            </a:extLst>
          </p:cNvPr>
          <p:cNvSpPr txBox="1"/>
          <p:nvPr/>
        </p:nvSpPr>
        <p:spPr>
          <a:xfrm>
            <a:off x="3334032" y="560532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檢視金額是否有誤</a:t>
            </a:r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id="{155411C7-4FE7-47BF-87D5-DC35B1D9DDE9}"/>
              </a:ext>
            </a:extLst>
          </p:cNvPr>
          <p:cNvSpPr/>
          <p:nvPr/>
        </p:nvSpPr>
        <p:spPr>
          <a:xfrm rot="2441298">
            <a:off x="2022953" y="1465959"/>
            <a:ext cx="494779" cy="663879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accent4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DD5926E-3B3E-4FE8-8F84-B7BCD60A89A5}"/>
              </a:ext>
            </a:extLst>
          </p:cNvPr>
          <p:cNvSpPr txBox="1"/>
          <p:nvPr/>
        </p:nvSpPr>
        <p:spPr>
          <a:xfrm>
            <a:off x="2699944" y="1669409"/>
            <a:ext cx="2949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下載並列印繳費單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B184E4F9-9888-4681-9CBF-7108A678D3ED}"/>
              </a:ext>
            </a:extLst>
          </p:cNvPr>
          <p:cNvSpPr txBox="1"/>
          <p:nvPr/>
        </p:nvSpPr>
        <p:spPr>
          <a:xfrm>
            <a:off x="657617" y="389134"/>
            <a:ext cx="5641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確認參展坪數與繳交金額</a:t>
            </a:r>
            <a:endParaRPr lang="en-US" altLang="zh-TW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下載列印繳費單後，同匯票一起寄送至主辦單位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駁二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endParaRPr lang="zh-TW" altLang="en-US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6683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72594AFC-D8C2-423A-B4D1-CF618EDC7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19" y="1402439"/>
            <a:ext cx="8066762" cy="5161199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4C44D275-95FD-4E3D-89FC-5CDE4460064E}"/>
              </a:ext>
            </a:extLst>
          </p:cNvPr>
          <p:cNvSpPr/>
          <p:nvPr/>
        </p:nvSpPr>
        <p:spPr>
          <a:xfrm>
            <a:off x="6776580" y="5110619"/>
            <a:ext cx="1665962" cy="15407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E2C7D9D-902C-46F2-8449-9E9332775D60}"/>
              </a:ext>
            </a:extLst>
          </p:cNvPr>
          <p:cNvSpPr txBox="1"/>
          <p:nvPr/>
        </p:nvSpPr>
        <p:spPr>
          <a:xfrm>
            <a:off x="294226" y="664706"/>
            <a:ext cx="855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按「下一頁」後之相關表單資訊，請於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107/3/1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00:00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前調查完畢，填妥後儲存送出</a:t>
            </a:r>
          </a:p>
        </p:txBody>
      </p:sp>
    </p:spTree>
    <p:extLst>
      <p:ext uri="{BB962C8B-B14F-4D97-AF65-F5344CB8AC3E}">
        <p14:creationId xmlns:p14="http://schemas.microsoft.com/office/powerpoint/2010/main" val="3078591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101</Words>
  <Application>Microsoft Office PowerPoint</Application>
  <PresentationFormat>如螢幕大小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Adobe 繁黑體 Std B</vt:lpstr>
      <vt:lpstr>新細明體</vt:lpstr>
      <vt:lpstr>Arial</vt:lpstr>
      <vt:lpstr>Calibri</vt:lpstr>
      <vt:lpstr>Calibri Light</vt:lpstr>
      <vt:lpstr>Office 佈景主題</vt:lpstr>
      <vt:lpstr>2018青春設計節 第二階段報名網頁操作說明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6</cp:revision>
  <dcterms:created xsi:type="dcterms:W3CDTF">2017-12-28T10:08:37Z</dcterms:created>
  <dcterms:modified xsi:type="dcterms:W3CDTF">2017-12-28T10:24:46Z</dcterms:modified>
</cp:coreProperties>
</file>