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59" autoAdjust="0"/>
    <p:restoredTop sz="94660"/>
  </p:normalViewPr>
  <p:slideViewPr>
    <p:cSldViewPr snapToGrid="0">
      <p:cViewPr varScale="1">
        <p:scale>
          <a:sx n="94" d="100"/>
          <a:sy n="94" d="100"/>
        </p:scale>
        <p:origin x="96" y="2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094930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3127299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709738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45570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466979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1703457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852962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7969210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954671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280738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854418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7DE1B2-5535-4C7F-9B6F-EF1F73D69981}" type="datetimeFigureOut">
              <a:rPr lang="zh-TW" altLang="en-US" smtClean="0"/>
              <a:t>2018/12/26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DB774-3A0A-4343-9D76-D527B9D08DC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58932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xmlns="" id="{E7DACC68-130B-40C8-8F0C-9E119FD85E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71591"/>
            <a:ext cx="7772400" cy="2387600"/>
          </a:xfrm>
        </p:spPr>
        <p:txBody>
          <a:bodyPr>
            <a:normAutofit/>
          </a:bodyPr>
          <a:lstStyle/>
          <a:p>
            <a:r>
              <a:rPr lang="en-US" altLang="zh-TW" sz="40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2019</a:t>
            </a:r>
            <a:r>
              <a:rPr lang="zh-TW" altLang="en-US" sz="4000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青春</a:t>
            </a:r>
            <a:r>
              <a:rPr lang="zh-TW" altLang="en-US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設計節</a:t>
            </a:r>
            <a: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/>
            </a:r>
            <a:br>
              <a:rPr lang="en-US" altLang="zh-TW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</a:br>
            <a:r>
              <a:rPr lang="zh-TW" altLang="en-US" sz="4000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第二階段報名網頁操作說明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xmlns="" id="{E6D87BD1-6596-47B0-B142-AC069058A59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079875"/>
            <a:ext cx="6858000" cy="1655762"/>
          </a:xfrm>
        </p:spPr>
        <p:txBody>
          <a:bodyPr/>
          <a:lstStyle/>
          <a:p>
            <a:r>
              <a:rPr lang="en-US" altLang="zh-TW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2018.12.26</a:t>
            </a:r>
            <a:r>
              <a:rPr lang="zh-TW" altLang="en-US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公告</a:t>
            </a:r>
            <a:endParaRPr lang="zh-TW" altLang="en-US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73649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圖片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11556"/>
            <a:ext cx="9144000" cy="4069118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xmlns="" id="{27875978-F352-46F9-BD18-E323EC861719}"/>
              </a:ext>
            </a:extLst>
          </p:cNvPr>
          <p:cNvSpPr/>
          <p:nvPr/>
        </p:nvSpPr>
        <p:spPr>
          <a:xfrm>
            <a:off x="833120" y="4059268"/>
            <a:ext cx="3156559" cy="1027134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B03AC5F1-CBBB-4612-A97A-4A7C8C39FF94}"/>
              </a:ext>
            </a:extLst>
          </p:cNvPr>
          <p:cNvSpPr txBox="1"/>
          <p:nvPr/>
        </p:nvSpPr>
        <p:spPr>
          <a:xfrm>
            <a:off x="945715" y="538620"/>
            <a:ext cx="3951723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進入青春設計節官網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www.ydf.org.tw</a:t>
            </a:r>
          </a:p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從展覽報名第二階段進入</a:t>
            </a:r>
          </a:p>
        </p:txBody>
      </p:sp>
    </p:spTree>
    <p:extLst>
      <p:ext uri="{BB962C8B-B14F-4D97-AF65-F5344CB8AC3E}">
        <p14:creationId xmlns:p14="http://schemas.microsoft.com/office/powerpoint/2010/main" val="1254152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A2785A12-9CD7-4152-ADF9-CC765DA0B4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665" y="1401766"/>
            <a:ext cx="7791189" cy="5088275"/>
          </a:xfrm>
          <a:prstGeom prst="rect">
            <a:avLst/>
          </a:prstGeom>
        </p:spPr>
      </p:pic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B479BF9C-C317-447A-88B2-8B7F97A6BEC2}"/>
              </a:ext>
            </a:extLst>
          </p:cNvPr>
          <p:cNvSpPr txBox="1"/>
          <p:nvPr/>
        </p:nvSpPr>
        <p:spPr>
          <a:xfrm>
            <a:off x="801665" y="588724"/>
            <a:ext cx="410881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採用第一階段報名參展之帳號密碼登入</a:t>
            </a:r>
          </a:p>
        </p:txBody>
      </p:sp>
    </p:spTree>
    <p:extLst>
      <p:ext uri="{BB962C8B-B14F-4D97-AF65-F5344CB8AC3E}">
        <p14:creationId xmlns:p14="http://schemas.microsoft.com/office/powerpoint/2010/main" val="20142317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E8B7203F-36B3-45A5-8072-9B9A15A899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7617" y="1215099"/>
            <a:ext cx="7828766" cy="5231545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xmlns="" id="{66CB46B5-70A6-44F6-B456-B4F24D269F47}"/>
              </a:ext>
            </a:extLst>
          </p:cNvPr>
          <p:cNvSpPr/>
          <p:nvPr/>
        </p:nvSpPr>
        <p:spPr>
          <a:xfrm>
            <a:off x="889348" y="3206663"/>
            <a:ext cx="2317315" cy="2116899"/>
          </a:xfrm>
          <a:prstGeom prst="ellipse">
            <a:avLst/>
          </a:prstGeom>
          <a:noFill/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7EE37A38-EC55-4D7A-A95E-4A8927F1FDF6}"/>
              </a:ext>
            </a:extLst>
          </p:cNvPr>
          <p:cNvSpPr txBox="1"/>
          <p:nvPr/>
        </p:nvSpPr>
        <p:spPr>
          <a:xfrm>
            <a:off x="3283928" y="4045907"/>
            <a:ext cx="2730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電腦系統自動匯入坪數</a:t>
            </a:r>
          </a:p>
        </p:txBody>
      </p:sp>
      <p:sp>
        <p:nvSpPr>
          <p:cNvPr id="8" name="箭號: 向下 7">
            <a:extLst>
              <a:ext uri="{FF2B5EF4-FFF2-40B4-BE49-F238E27FC236}">
                <a16:creationId xmlns:a16="http://schemas.microsoft.com/office/drawing/2014/main" xmlns="" id="{13B406C7-E5D1-4E3B-8960-8FF6D16CD6A1}"/>
              </a:ext>
            </a:extLst>
          </p:cNvPr>
          <p:cNvSpPr/>
          <p:nvPr/>
        </p:nvSpPr>
        <p:spPr>
          <a:xfrm rot="5400000">
            <a:off x="2811107" y="5502096"/>
            <a:ext cx="438411" cy="507230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9" name="文字方塊 8">
            <a:extLst>
              <a:ext uri="{FF2B5EF4-FFF2-40B4-BE49-F238E27FC236}">
                <a16:creationId xmlns:a16="http://schemas.microsoft.com/office/drawing/2014/main" xmlns="" id="{28E52B4A-14FA-47C4-A610-6C0D2A713F47}"/>
              </a:ext>
            </a:extLst>
          </p:cNvPr>
          <p:cNvSpPr txBox="1"/>
          <p:nvPr/>
        </p:nvSpPr>
        <p:spPr>
          <a:xfrm>
            <a:off x="3334032" y="5605324"/>
            <a:ext cx="220605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2.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檢視金額是否有誤</a:t>
            </a:r>
          </a:p>
        </p:txBody>
      </p:sp>
      <p:sp>
        <p:nvSpPr>
          <p:cNvPr id="10" name="箭號: 向下 9">
            <a:extLst>
              <a:ext uri="{FF2B5EF4-FFF2-40B4-BE49-F238E27FC236}">
                <a16:creationId xmlns:a16="http://schemas.microsoft.com/office/drawing/2014/main" xmlns="" id="{155411C7-4FE7-47BF-87D5-DC35B1D9DDE9}"/>
              </a:ext>
            </a:extLst>
          </p:cNvPr>
          <p:cNvSpPr/>
          <p:nvPr/>
        </p:nvSpPr>
        <p:spPr>
          <a:xfrm rot="2441298">
            <a:off x="2022953" y="1465959"/>
            <a:ext cx="494779" cy="663879"/>
          </a:xfrm>
          <a:prstGeom prst="dow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>
              <a:solidFill>
                <a:schemeClr val="accent4"/>
              </a:solidFill>
            </a:endParaRP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xmlns="" id="{CDD5926E-3B3E-4FE8-8F84-B7BCD60A89A5}"/>
              </a:ext>
            </a:extLst>
          </p:cNvPr>
          <p:cNvSpPr txBox="1"/>
          <p:nvPr/>
        </p:nvSpPr>
        <p:spPr>
          <a:xfrm>
            <a:off x="2699944" y="1669409"/>
            <a:ext cx="29497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3.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下載並列印繳費單</a:t>
            </a:r>
          </a:p>
        </p:txBody>
      </p:sp>
      <p:sp>
        <p:nvSpPr>
          <p:cNvPr id="12" name="文字方塊 11">
            <a:extLst>
              <a:ext uri="{FF2B5EF4-FFF2-40B4-BE49-F238E27FC236}">
                <a16:creationId xmlns:a16="http://schemas.microsoft.com/office/drawing/2014/main" xmlns="" id="{B184E4F9-9888-4681-9CBF-7108A678D3ED}"/>
              </a:ext>
            </a:extLst>
          </p:cNvPr>
          <p:cNvSpPr txBox="1"/>
          <p:nvPr/>
        </p:nvSpPr>
        <p:spPr>
          <a:xfrm>
            <a:off x="657617" y="389134"/>
            <a:ext cx="56412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確認參展坪數與繳交金額</a:t>
            </a:r>
            <a:endParaRPr lang="en-US" altLang="zh-TW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下載列印繳費單後，同匯票一起寄送至主辦單位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(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駁二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)</a:t>
            </a:r>
            <a:endParaRPr lang="zh-TW" altLang="en-US" dirty="0">
              <a:latin typeface="Adobe 繁黑體 Std B" panose="020B0700000000000000" pitchFamily="34" charset="-120"/>
              <a:ea typeface="Adobe 繁黑體 Std B" panose="020B0700000000000000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5166837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xmlns="" id="{72594AFC-D8C2-423A-B4D1-CF618EDC78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8619" y="1402439"/>
            <a:ext cx="8066762" cy="5161199"/>
          </a:xfrm>
          <a:prstGeom prst="rect">
            <a:avLst/>
          </a:prstGeo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xmlns="" id="{4C44D275-95FD-4E3D-89FC-5CDE4460064E}"/>
              </a:ext>
            </a:extLst>
          </p:cNvPr>
          <p:cNvSpPr/>
          <p:nvPr/>
        </p:nvSpPr>
        <p:spPr>
          <a:xfrm>
            <a:off x="6776580" y="5110619"/>
            <a:ext cx="1665962" cy="154070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dirty="0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xmlns="" id="{1E2C7D9D-902C-46F2-8449-9E9332775D60}"/>
              </a:ext>
            </a:extLst>
          </p:cNvPr>
          <p:cNvSpPr txBox="1"/>
          <p:nvPr/>
        </p:nvSpPr>
        <p:spPr>
          <a:xfrm>
            <a:off x="294226" y="664706"/>
            <a:ext cx="85555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按「下一頁」後之相關表單資訊，請於</a:t>
            </a:r>
            <a:r>
              <a:rPr lang="en-US" altLang="zh-TW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108/3/1</a:t>
            </a:r>
            <a:r>
              <a:rPr lang="zh-TW" altLang="en-US" dirty="0" smtClean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 </a:t>
            </a:r>
            <a:r>
              <a:rPr lang="en-US" altLang="zh-TW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00:00</a:t>
            </a:r>
            <a:r>
              <a:rPr lang="zh-TW" altLang="en-US" dirty="0">
                <a:latin typeface="Adobe 繁黑體 Std B" panose="020B0700000000000000" pitchFamily="34" charset="-120"/>
                <a:ea typeface="Adobe 繁黑體 Std B" panose="020B0700000000000000" pitchFamily="34" charset="-120"/>
              </a:rPr>
              <a:t>前調查完畢，填妥後儲存送出</a:t>
            </a:r>
          </a:p>
        </p:txBody>
      </p:sp>
    </p:spTree>
    <p:extLst>
      <p:ext uri="{BB962C8B-B14F-4D97-AF65-F5344CB8AC3E}">
        <p14:creationId xmlns:p14="http://schemas.microsoft.com/office/powerpoint/2010/main" val="30785918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</TotalTime>
  <Words>95</Words>
  <Application>Microsoft Office PowerPoint</Application>
  <PresentationFormat>如螢幕大小 (4:3)</PresentationFormat>
  <Paragraphs>11</Paragraphs>
  <Slides>5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</vt:i4>
      </vt:variant>
    </vt:vector>
  </HeadingPairs>
  <TitlesOfParts>
    <vt:vector size="11" baseType="lpstr">
      <vt:lpstr>Adobe 繁黑體 Std B</vt:lpstr>
      <vt:lpstr>新細明體</vt:lpstr>
      <vt:lpstr>Arial</vt:lpstr>
      <vt:lpstr>Calibri</vt:lpstr>
      <vt:lpstr>Calibri Light</vt:lpstr>
      <vt:lpstr>Office 佈景主題</vt:lpstr>
      <vt:lpstr>2019青春設計節 第二階段報名網頁操作說明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user</dc:creator>
  <cp:lastModifiedBy>user</cp:lastModifiedBy>
  <cp:revision>7</cp:revision>
  <dcterms:created xsi:type="dcterms:W3CDTF">2017-12-28T10:08:37Z</dcterms:created>
  <dcterms:modified xsi:type="dcterms:W3CDTF">2018-12-26T00:32:19Z</dcterms:modified>
</cp:coreProperties>
</file>